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HEAUV Project: Radar and Mission System Module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presentation focuses on a critical, yet small, module developed as part of the larger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HEAUV (High-End Autonomous Unmanned Vehicle) project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Our work ensures precise radar visualisation and mission management within this advanced system.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Conclusion: Precision for Progress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module embodies the principle that even small components can have a significant impact on complex systems. We are committed to delivering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precision and reliability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the HEAUV project, contributing to its overall success.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77760"/>
            <a:ext cx="32846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HEAUV 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37724" y="3004066"/>
            <a:ext cx="821626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HEAUV project encompasses a vast autonomous system, with various integrated modules working in concert. Our specific contribution addresses the crucial aspect of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radar visualisation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mission system management.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68522"/>
            <a:ext cx="8216265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a small, integral module within the larger HEAUV framework.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Primary function: Radar visualisation using precise GPS coordinates.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Converts geographical latitude and longitude data into accurate radar positions.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9645491" y="3273266"/>
            <a:ext cx="4154686" cy="2393752"/>
          </a:xfrm>
          <a:prstGeom prst="roundRect">
            <a:avLst>
              <a:gd name="adj" fmla="val 1500"/>
            </a:avLst>
          </a:prstGeom>
          <a:solidFill>
            <a:srgbClr val="4D4D51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8475" y="4238149"/>
            <a:ext cx="228600" cy="2286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18614" y="4582954"/>
            <a:ext cx="1808321" cy="170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AEAEB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There was an error generating this image</a:t>
            </a:r>
            <a:endParaRPr lang="en-US" sz="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2035" y="541734"/>
            <a:ext cx="5435084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Radar Module: Operational Flow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035" y="1308021"/>
            <a:ext cx="12546330" cy="56458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31920" y="1578889"/>
            <a:ext cx="2195598" cy="31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Reference GPS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2931920" y="1994522"/>
            <a:ext cx="2195598" cy="490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Establish fixed reference coordinates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2592" y="3080635"/>
            <a:ext cx="486319" cy="486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03391" y="5813258"/>
            <a:ext cx="2207662" cy="31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GPS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103391" y="6228890"/>
            <a:ext cx="2207662" cy="490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Acquire moving target coordinates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4062" y="4854002"/>
            <a:ext cx="486319" cy="4863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50735" y="1536666"/>
            <a:ext cx="2195599" cy="31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Distance Calc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250735" y="1952299"/>
            <a:ext cx="2195599" cy="490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Compute range between points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7598" y="3032380"/>
            <a:ext cx="486318" cy="4863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22205" y="5813258"/>
            <a:ext cx="2195599" cy="31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Direction Calc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9422205" y="6228890"/>
            <a:ext cx="2195599" cy="490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Determine bearing to target</a:t>
            </a:r>
            <a:endParaRPr lang="en-US" sz="17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2877" y="4854002"/>
            <a:ext cx="486318" cy="48631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42035" y="7129224"/>
            <a:ext cx="12546330" cy="558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radar module operates through a series of precise calculations to provide continuous, animated updates of target positions. This ensures real-time situational awareness for the HEAUV system.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40205"/>
            <a:ext cx="868358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Search Area Feature: Preventing Overlaps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3041213"/>
            <a:ext cx="4158734" cy="2895838"/>
          </a:xfrm>
          <a:prstGeom prst="roundRect">
            <a:avLst>
              <a:gd name="adj" fmla="val 5052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010733"/>
            <a:ext cx="4158734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98" y="2682240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73382" y="286178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107519" y="36396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Overlap Prevention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07519" y="4135160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that no two search areas can be defined in a way that causes them to intersect, maintaining data integrity.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5235773" y="3041213"/>
            <a:ext cx="4158734" cy="2895838"/>
          </a:xfrm>
          <a:prstGeom prst="roundRect">
            <a:avLst>
              <a:gd name="adj" fmla="val 5052"/>
            </a:avLst>
          </a:prstGeom>
          <a:solidFill>
            <a:srgbClr val="252833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773" y="3010733"/>
            <a:ext cx="4158734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048" y="2682240"/>
            <a:ext cx="718066" cy="7180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1432" y="286178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5505569" y="36396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Error Messaging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505569" y="4135160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clear error message is displayed to the user when an attempt to create an overlapping search area occurs.</a:t>
            </a:r>
            <a:endParaRPr lang="en-US" sz="1850" dirty="0"/>
          </a:p>
        </p:txBody>
      </p:sp>
      <p:sp>
        <p:nvSpPr>
          <p:cNvPr id="15" name="Shape 9"/>
          <p:cNvSpPr/>
          <p:nvPr/>
        </p:nvSpPr>
        <p:spPr>
          <a:xfrm>
            <a:off x="9633823" y="3041213"/>
            <a:ext cx="4158853" cy="2895838"/>
          </a:xfrm>
          <a:prstGeom prst="roundRect">
            <a:avLst>
              <a:gd name="adj" fmla="val 5052"/>
            </a:avLst>
          </a:prstGeom>
          <a:solidFill>
            <a:srgbClr val="252833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823" y="3010733"/>
            <a:ext cx="4158853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4217" y="2682240"/>
            <a:ext cx="718066" cy="71806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569601" y="286178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1"/>
          <p:cNvSpPr/>
          <p:nvPr/>
        </p:nvSpPr>
        <p:spPr>
          <a:xfrm>
            <a:off x="9903619" y="3639622"/>
            <a:ext cx="29565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Marker Disappearance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903619" y="4135160"/>
            <a:ext cx="36192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visual marker for the attempted overlapping area is automatically removed once an error is triggered, preventing confusion.</a:t>
            </a:r>
            <a:endParaRPr lang="en-US" sz="1850" dirty="0"/>
          </a:p>
        </p:txBody>
      </p:sp>
      <p:sp>
        <p:nvSpPr>
          <p:cNvPr id="21" name="Text 13"/>
          <p:cNvSpPr/>
          <p:nvPr/>
        </p:nvSpPr>
        <p:spPr>
          <a:xfrm>
            <a:off x="837724" y="62062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feature is critical for maintaining distinct operational zones and preventing data ambiguity within the HEAUV system.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1565"/>
            <a:ext cx="764059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Integration &amp; UI Behaviour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83023"/>
            <a:ext cx="8216265" cy="4585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259925"/>
            <a:ext cx="4154686" cy="4596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 Integrity: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Overlapping search areas are strictly prevented from updating the system's database, safeguarding data consistency.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Persistence: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Any existing, valid data within the database remains unaltered, ensuring system stability.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 Clarity: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Search areas are displayed with a transparent colour, allowing underlying map details to remain visible while clearly delineating the defined zones.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4694"/>
            <a:ext cx="624982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Mission Module: Key Features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06729"/>
            <a:ext cx="1748195" cy="17481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454128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Area of Operation (AOP)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301615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Enables precise marking and definition of specific operational zones for missions.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2406729"/>
            <a:ext cx="1748195" cy="17481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1233" y="4454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Mission Data Saving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51233" y="4949666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Facilitates secure storage of all defined mission parameters and operational data.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2406729"/>
            <a:ext cx="1748195" cy="17481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4743" y="4454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Editing Lock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64743" y="4949666"/>
            <a:ext cx="301430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Automatically disables editing functionality once mission data is successfully saved, preventing accidental changes.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2406729"/>
            <a:ext cx="1748314" cy="17483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8252" y="445424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Status Display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78252" y="4949785"/>
            <a:ext cx="301442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a clear and concise display of mission status on the top panel of the user interface.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875" y="1204317"/>
            <a:ext cx="62344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Minefield Feature: Safety Protocols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11875" y="2183844"/>
            <a:ext cx="4299704" cy="4514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Maximum Limit: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 system enforces a strict limit on the maximum number of mines that can be designated within a minefield, preventing oversaturation.</a:t>
            </a:r>
            <a:endParaRPr lang="en-US" sz="16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Minimum Requirement: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 minefield cannot be defined with zero mines, ensuring the feature is used purposefully for actual mine deployment scenarios.</a:t>
            </a:r>
            <a:endParaRPr lang="en-US" sz="16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Adjustable Count: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Only the total count of mines can be modified; individual mine parameters remain fixed for consistency.</a:t>
            </a:r>
            <a:endParaRPr lang="en-US" sz="1600" dirty="0"/>
          </a:p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Auto-Update:</a:t>
            </a:r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Scenario data related to minefields does not update automatically, requiring manual confirmation for critical changes.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5451" y="2136577"/>
            <a:ext cx="8410575" cy="46941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44723"/>
            <a:ext cx="655212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Ensuring Precision and Control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244" y="3556278"/>
            <a:ext cx="60960" cy="21589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7999" y="358675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Granular Control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137999" y="4152662"/>
            <a:ext cx="381857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module provides fine-grained control over critical operational parameters, enhancing safety and mission effectiveness.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296" y="3556278"/>
            <a:ext cx="60960" cy="21589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56052" y="358675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Stability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5556052" y="4152662"/>
            <a:ext cx="381857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preventing erroneous inputs and maintaining data integrity, we contribute to the overall stability of the HEAUV system.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348" y="3556278"/>
            <a:ext cx="60960" cy="21589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74104" y="358675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Confidence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9974104" y="4152662"/>
            <a:ext cx="381857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 feedback and robust error handling empower users to operate the system with greater confidence and accuracy.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71236"/>
            <a:ext cx="623268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 on HEAUV Operations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31327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Radar and Mission System Module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despite being a smaller component, plays a vital role in the larger HEAUV project by: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96549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3"/>
          <p:cNvSpPr/>
          <p:nvPr/>
        </p:nvSpPr>
        <p:spPr>
          <a:xfrm>
            <a:off x="1615559" y="4043243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Improving Situational Awareness: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Real-time, accurate radar visualisation enhances the HEAUV's understanding of its environment.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55776" y="396549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7" name="Text 5"/>
          <p:cNvSpPr/>
          <p:nvPr/>
        </p:nvSpPr>
        <p:spPr>
          <a:xfrm>
            <a:off x="6033611" y="4043243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Streamlining Mission Execution: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Robust mission planning and saving capabilities ensure smooth and efficient operations.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9673828" y="396549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7"/>
          <p:cNvSpPr/>
          <p:nvPr/>
        </p:nvSpPr>
        <p:spPr>
          <a:xfrm>
            <a:off x="10451663" y="4043243"/>
            <a:ext cx="334101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Enhancing Safety Measures: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Features like minefield protocols and search area collision detection contribute to safer deployment.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2026-02-12T08:20:36Z</dcterms:created>
  <dcterms:modified xsi:type="dcterms:W3CDTF">2026-02-12T08:20:36Z</dcterms:modified>
</cp:coreProperties>
</file>